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70" r:id="rId12"/>
    <p:sldId id="271" r:id="rId13"/>
    <p:sldId id="268" r:id="rId14"/>
    <p:sldId id="269" r:id="rId15"/>
    <p:sldId id="272" r:id="rId16"/>
    <p:sldId id="274" r:id="rId17"/>
    <p:sldId id="275" r:id="rId18"/>
    <p:sldId id="257" r:id="rId19"/>
    <p:sldId id="273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93" d="100"/>
          <a:sy n="93" d="100"/>
        </p:scale>
        <p:origin x="156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739BB-55F8-578B-C290-B2A191A68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ECC405-A046-531C-E904-6875AE0E5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38B29-16E7-B096-D7F4-7B1430AA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AF51A-962D-BC1D-A388-2E844DD5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61AE0-A718-F44C-1C99-F525B4E0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11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82EE4-07E1-A236-D75C-B96155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FFAB1D-9F5D-8E5E-766C-311D546E0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F08F5-82B0-CCE5-3397-1D6DF93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C49EB1-328D-288D-A7E2-D00CB640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D2630-77AC-BC6E-1867-C56D9282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9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834581-7F7A-4DC2-454E-7A6B0D710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454B72-496F-2DFB-4AFD-9C3F7A014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0E749-2FA6-E532-C1C0-90BBFC3D6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77D54-A109-8379-4325-731CB31D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14351-7471-96F3-7BDE-764170DC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36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A91C3-CAF6-018A-067D-FFB6BDE4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46780-8CDB-8E03-0878-2CDA7705C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369F7-0B74-D590-149F-CCBEEC2EC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2E6CF-AC06-6543-4227-830C43C4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F0364-B49D-AE0D-CFA4-559B8D6C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05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F342-C5A1-2F8E-992A-6BCA4607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4864D9-A808-1E85-8551-43A7A1B9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24579-70F9-01F7-ECE2-A630FCE7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E4003-95A9-8350-ED79-54AB4871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CC69-B3B1-F8F2-7BE9-CDD6B86A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11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24335-CE96-D3E3-ACEF-98AD471F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4FFE0-DBEE-ECE1-9637-BA6CEEC29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0F8839-236E-A1BE-62CB-FF93BB077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2D236F-126C-9607-E3BF-3E6E5397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BC8D4-E45A-02D5-C7EB-1401BA45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9BD4D-C518-F9FB-05B4-A5B6089B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5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134F7-DF0F-DC71-F2BE-C74D0E28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10B41-EF34-0A17-6960-0F38288B9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ADE3D6-8969-6C30-E4BE-00F7C2F2D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90092C-4F16-367B-DBE5-124F551A7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F21E1E-E5E8-B530-D43D-A3D52C503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211D3E-34D8-E7A8-673C-3B9E9EC4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DF8FE9-39BA-793C-89BD-9C059CF7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7B90D4-4A75-43E7-5D8E-5F5A6440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1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3FBDD-69F1-1D3E-3D82-90C169FB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98FBFF-CF30-D5AE-7605-92DF62E2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1E012C-D44D-FDB0-F589-253F1611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528C86-B7DA-2E0C-4CAA-93A0AEC9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8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C496B0-1FE9-2728-8FF4-51341EF7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9C6A33-C28D-D908-D73F-9EB54DAE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7A0F7F-0986-9A6B-B6D9-6C2A8D0D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40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1BD44-255D-7449-0CB1-69EA3168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554489-24A2-4659-FF17-8F26C6808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D9BEA8-2B12-7FB5-7EDE-BF930B880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AA393-297F-53F9-2719-2E213503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8A88C5-6728-2741-F87C-29805AEB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ECEF0C-A82F-3AF1-CA58-0F7863B5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8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9D81A-ABE8-5AD3-32E7-CDE96EE6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EC9863-AF62-FB1A-88C5-C7E60EC70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17606B-E7E5-204D-F053-E1EC76A58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101EA9-5251-A2B8-B0C3-D8B180B2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A8C41-5DF8-2570-65F2-839722D7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DEB06-9B89-5BB8-D584-4FD7E017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30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71EFE-0C37-6F53-971E-FD53A79E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C42E34-9D6C-101B-8D29-A3832FAEE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BC428-7A7D-3D43-6DD8-700A1F94B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1790C-0106-4541-A4B1-3F77A2DBB79D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30167-0240-7F17-43C4-C7FA23D45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532C2C-C588-816D-4D3E-95D1D1C8D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1A61A-CA01-4B4D-A90B-16B964FFF7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8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47138-B04C-C195-1C8A-F589DC15E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1409" y="116311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ko-KR" sz="4000" b="1" dirty="0"/>
            </a:br>
            <a:br>
              <a:rPr lang="en-US" altLang="ko-KR" sz="4000" b="1" dirty="0"/>
            </a:br>
            <a:br>
              <a:rPr lang="en-US" altLang="ko-KR" sz="4000" b="1" dirty="0"/>
            </a:br>
            <a:br>
              <a:rPr lang="en-US" altLang="ko-KR" sz="4000" b="1" dirty="0"/>
            </a:br>
            <a:br>
              <a:rPr lang="en-US" altLang="ko-KR" sz="5300" b="1" dirty="0"/>
            </a:br>
            <a:r>
              <a:rPr lang="ko-KR" altLang="en-US" sz="5300" b="1" dirty="0"/>
              <a:t>디지털 시계 </a:t>
            </a:r>
            <a:br>
              <a:rPr lang="en-US" altLang="ko-KR" sz="5300" b="1" dirty="0"/>
            </a:br>
            <a:br>
              <a:rPr lang="en-US" altLang="ko-KR" sz="5300" b="1" dirty="0"/>
            </a:br>
            <a:r>
              <a:rPr lang="ko-KR" altLang="en-US" sz="5300" b="1" dirty="0"/>
              <a:t>중간 프로젝트 </a:t>
            </a:r>
            <a:endParaRPr lang="ko-KR" altLang="en-US" sz="4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D54C87-3741-8ACA-7CA2-9D77AD616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409" y="4501087"/>
            <a:ext cx="9144000" cy="1655762"/>
          </a:xfrm>
        </p:spPr>
        <p:txBody>
          <a:bodyPr/>
          <a:lstStyle/>
          <a:p>
            <a:r>
              <a:rPr lang="ko-KR" altLang="en-US"/>
              <a:t>국민대학교</a:t>
            </a:r>
            <a:endParaRPr lang="en-US" altLang="ko-KR"/>
          </a:p>
          <a:p>
            <a:r>
              <a:rPr lang="en-US" altLang="ko-KR" dirty="0"/>
              <a:t>20191480 </a:t>
            </a:r>
            <a:r>
              <a:rPr lang="ko-KR" altLang="en-US" dirty="0"/>
              <a:t>장진우 </a:t>
            </a:r>
          </a:p>
        </p:txBody>
      </p:sp>
    </p:spTree>
    <p:extLst>
      <p:ext uri="{BB962C8B-B14F-4D97-AF65-F5344CB8AC3E}">
        <p14:creationId xmlns:p14="http://schemas.microsoft.com/office/powerpoint/2010/main" val="3270563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F54461A-6FF1-3D48-6DE3-9B134E0D8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18" y="582319"/>
            <a:ext cx="5564842" cy="24736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57088-8FE1-BE1F-3FA6-FB2268F63C36}"/>
              </a:ext>
            </a:extLst>
          </p:cNvPr>
          <p:cNvSpPr txBox="1"/>
          <p:nvPr/>
        </p:nvSpPr>
        <p:spPr>
          <a:xfrm>
            <a:off x="7464370" y="6303143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외부 인터럽트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93C47A-6B0C-B13E-DDC1-3988844BA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57" y="3529716"/>
            <a:ext cx="3951124" cy="2689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D2E273-CADA-6928-D60C-8E81E8AF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183" y="4605903"/>
            <a:ext cx="4890864" cy="161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EF84F-EAAB-2C6D-1498-E76E95C82AED}"/>
              </a:ext>
            </a:extLst>
          </p:cNvPr>
          <p:cNvSpPr txBox="1"/>
          <p:nvPr/>
        </p:nvSpPr>
        <p:spPr>
          <a:xfrm>
            <a:off x="2382428" y="6314462"/>
            <a:ext cx="123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 </a:t>
            </a:r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59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3CB28-23F9-2E44-016E-CF8C30FD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시간 조정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D85515-1273-829B-D7D7-F099B29C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1" y="1847289"/>
            <a:ext cx="5185029" cy="3816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1DED0-7B33-117C-CA18-586C6EDF9DC9}"/>
              </a:ext>
            </a:extLst>
          </p:cNvPr>
          <p:cNvSpPr txBox="1"/>
          <p:nvPr/>
        </p:nvSpPr>
        <p:spPr>
          <a:xfrm>
            <a:off x="7212563" y="2444621"/>
            <a:ext cx="3804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스위치 </a:t>
            </a:r>
            <a:r>
              <a:rPr lang="en-US" altLang="ko-KR" sz="2800" dirty="0"/>
              <a:t>4 :</a:t>
            </a:r>
            <a:r>
              <a:rPr lang="ko-KR" altLang="en-US" sz="2800" dirty="0"/>
              <a:t> </a:t>
            </a:r>
            <a:r>
              <a:rPr lang="en-US" altLang="ko-KR" sz="2800" dirty="0"/>
              <a:t>1</a:t>
            </a:r>
            <a:r>
              <a:rPr lang="ko-KR" altLang="en-US" sz="2800" dirty="0"/>
              <a:t>시간 증가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스위치 </a:t>
            </a:r>
            <a:r>
              <a:rPr lang="en-US" altLang="ko-KR" sz="2800" dirty="0"/>
              <a:t>5 : 1</a:t>
            </a:r>
            <a:r>
              <a:rPr lang="ko-KR" altLang="en-US" sz="2800" dirty="0"/>
              <a:t>분</a:t>
            </a:r>
            <a:r>
              <a:rPr lang="en-US" altLang="ko-KR" sz="2800" dirty="0"/>
              <a:t> </a:t>
            </a:r>
            <a:r>
              <a:rPr lang="ko-KR" altLang="en-US" sz="2800" dirty="0"/>
              <a:t>증가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스위치 </a:t>
            </a:r>
            <a:r>
              <a:rPr lang="en-US" altLang="ko-KR" sz="2800" dirty="0"/>
              <a:t>6 : 0</a:t>
            </a:r>
            <a:r>
              <a:rPr lang="ko-KR" altLang="en-US" sz="2800" dirty="0"/>
              <a:t>초로 세팅 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36709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7A01D3-FD0E-4A55-492C-A5D82848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37" y="2429391"/>
            <a:ext cx="4934639" cy="3753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B3E99D-E4A6-5357-A7DB-1AB9715F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18" y="675235"/>
            <a:ext cx="419158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4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68BF7-BF51-0810-8670-DD0B9B41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세계 표준시계 모드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998A29-AA66-862E-30F1-105185F6C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289" y="1577852"/>
            <a:ext cx="5415191" cy="435133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0D4637-6A4F-2621-C0A6-1239A506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1802"/>
            <a:ext cx="5149546" cy="41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1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B1CFE22-793E-1E77-3FD3-2C42AD152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94" y="4284810"/>
            <a:ext cx="1324160" cy="304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C2BDF2-89B8-58AE-CCC9-BE93313A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494" y="4654142"/>
            <a:ext cx="7954485" cy="1257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6B358E-3D46-96A3-71D7-DFAF72177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978" y="886524"/>
            <a:ext cx="5667839" cy="24803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A1A1B8-9FBB-5BAC-D005-5BDDDCA7CF9F}"/>
              </a:ext>
            </a:extLst>
          </p:cNvPr>
          <p:cNvSpPr txBox="1"/>
          <p:nvPr/>
        </p:nvSpPr>
        <p:spPr>
          <a:xfrm>
            <a:off x="4572000" y="3366826"/>
            <a:ext cx="525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GMT(Greenwich Mean Time)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23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AE5ED-4776-628F-E35E-CB2B81E8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스톱워치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7E04B8-6BFC-A03F-3244-9D6F9865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23" y="2180524"/>
            <a:ext cx="5004565" cy="3654127"/>
          </a:xfrm>
          <a:prstGeom prst="rect">
            <a:avLst/>
          </a:prstGeom>
        </p:spPr>
      </p:pic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35DD5E9-CF0C-2734-D368-49942C604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34" y="2819161"/>
            <a:ext cx="4798943" cy="20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5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F39771-2815-AE3D-5CD3-3C6FE41B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34" y="379601"/>
            <a:ext cx="4296228" cy="6188979"/>
          </a:xfrm>
          <a:prstGeom prst="rect">
            <a:avLst/>
          </a:prstGeom>
        </p:spPr>
      </p:pic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8483814-1304-F85A-F3B1-52F3207DB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90" y="379601"/>
            <a:ext cx="4139632" cy="1804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6F9B0-5AC9-02FA-6588-BFCDFCF1602C}"/>
              </a:ext>
            </a:extLst>
          </p:cNvPr>
          <p:cNvSpPr txBox="1"/>
          <p:nvPr/>
        </p:nvSpPr>
        <p:spPr>
          <a:xfrm>
            <a:off x="6409190" y="2743200"/>
            <a:ext cx="4437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sw_hour</a:t>
            </a:r>
            <a:r>
              <a:rPr lang="en-US" altLang="ko-KR" sz="2000" dirty="0"/>
              <a:t> : </a:t>
            </a:r>
            <a:r>
              <a:rPr lang="ko-KR" altLang="en-US" sz="2000" dirty="0"/>
              <a:t>스톱워치 시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err="1"/>
              <a:t>sw_min</a:t>
            </a:r>
            <a:r>
              <a:rPr lang="en-US" altLang="ko-KR" sz="2000" dirty="0"/>
              <a:t> : </a:t>
            </a:r>
            <a:r>
              <a:rPr lang="ko-KR" altLang="en-US" sz="2000" dirty="0"/>
              <a:t>스톱워치 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err="1"/>
              <a:t>sw_sec</a:t>
            </a:r>
            <a:r>
              <a:rPr lang="en-US" altLang="ko-KR" sz="2000" dirty="0"/>
              <a:t> : </a:t>
            </a:r>
            <a:r>
              <a:rPr lang="ko-KR" altLang="en-US" sz="2000" dirty="0"/>
              <a:t>스톱워치 초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point1 : </a:t>
            </a:r>
            <a:r>
              <a:rPr lang="ko-KR" altLang="en-US" sz="2000" dirty="0"/>
              <a:t>스톱워치 소수점 첫째자리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point2 : </a:t>
            </a:r>
            <a:r>
              <a:rPr lang="ko-KR" altLang="en-US" sz="2000" dirty="0"/>
              <a:t>스톱워치 소수점 둘째자리</a:t>
            </a:r>
          </a:p>
        </p:txBody>
      </p:sp>
    </p:spTree>
    <p:extLst>
      <p:ext uri="{BB962C8B-B14F-4D97-AF65-F5344CB8AC3E}">
        <p14:creationId xmlns:p14="http://schemas.microsoft.com/office/powerpoint/2010/main" val="3685162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B72A89-FD97-FCDA-868E-2077256D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25" y="2847729"/>
            <a:ext cx="8332577" cy="347998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A6DCBCA-FBE3-55DF-73BF-7F65C099D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206" y="236382"/>
            <a:ext cx="10515600" cy="4351338"/>
          </a:xfrm>
        </p:spPr>
        <p:txBody>
          <a:bodyPr/>
          <a:lstStyle/>
          <a:p>
            <a:r>
              <a:rPr lang="en-US" altLang="ko-KR" dirty="0" err="1"/>
              <a:t>sw_cnt</a:t>
            </a:r>
            <a:r>
              <a:rPr lang="ko-KR" altLang="en-US" dirty="0"/>
              <a:t> 변수를 사용하여 제어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99B3E294-E671-D8F9-D732-007AD06BA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64585"/>
              </p:ext>
            </p:extLst>
          </p:nvPr>
        </p:nvGraphicFramePr>
        <p:xfrm>
          <a:off x="2216714" y="774270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56278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538246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스위치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를 누른 횟수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동작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9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sw_cnt</a:t>
                      </a:r>
                      <a:r>
                        <a:rPr lang="en-US" altLang="ko-KR" dirty="0"/>
                        <a:t> = 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CLCD</a:t>
                      </a:r>
                      <a:r>
                        <a:rPr lang="ko-KR" altLang="en-US" dirty="0"/>
                        <a:t>에 스톱워치를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8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번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sw_cnt</a:t>
                      </a:r>
                      <a:r>
                        <a:rPr lang="en-US" altLang="ko-KR" dirty="0"/>
                        <a:t> = 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스톱워치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61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번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sw_cnt</a:t>
                      </a:r>
                      <a:r>
                        <a:rPr lang="en-US" altLang="ko-KR" dirty="0"/>
                        <a:t> = 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스톱워치 중지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85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번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sw_cnt</a:t>
                      </a:r>
                      <a:r>
                        <a:rPr lang="en-US" altLang="ko-KR" dirty="0"/>
                        <a:t> = 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디지털 시계 모드로 복귀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319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055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F0C604E-47C0-CF47-39BE-DFF05AFB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28" y="2714019"/>
            <a:ext cx="3584440" cy="15622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0E1EF1-79C7-D405-9811-742DE2D3E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893" y="2714019"/>
            <a:ext cx="3665232" cy="15622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F06168-BE80-09D1-5F44-0576EC40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03" y="4749134"/>
            <a:ext cx="3615666" cy="1562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702399-9D31-D8E4-96CF-D2695B4B557D}"/>
              </a:ext>
            </a:extLst>
          </p:cNvPr>
          <p:cNvSpPr txBox="1"/>
          <p:nvPr/>
        </p:nvSpPr>
        <p:spPr>
          <a:xfrm>
            <a:off x="3530354" y="4312835"/>
            <a:ext cx="166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sw_cnt</a:t>
            </a:r>
            <a:r>
              <a:rPr lang="en-US" altLang="ko-KR" dirty="0"/>
              <a:t> = 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7FB02-81AA-23A2-D55A-F651F7298A1A}"/>
              </a:ext>
            </a:extLst>
          </p:cNvPr>
          <p:cNvSpPr txBox="1"/>
          <p:nvPr/>
        </p:nvSpPr>
        <p:spPr>
          <a:xfrm>
            <a:off x="7602572" y="4312835"/>
            <a:ext cx="137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sw_cnt</a:t>
            </a:r>
            <a:r>
              <a:rPr lang="en-US" altLang="ko-KR" dirty="0"/>
              <a:t> = 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CB4EEB-7C3E-FC25-5C6F-7B68EB3B6FB0}"/>
              </a:ext>
            </a:extLst>
          </p:cNvPr>
          <p:cNvSpPr txBox="1"/>
          <p:nvPr/>
        </p:nvSpPr>
        <p:spPr>
          <a:xfrm>
            <a:off x="5513519" y="6414917"/>
            <a:ext cx="165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sw_cnt</a:t>
            </a:r>
            <a:r>
              <a:rPr lang="en-US" altLang="ko-KR" dirty="0"/>
              <a:t> = 3</a:t>
            </a:r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B8E593F4-1391-C119-6580-D1813C827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6438"/>
              </p:ext>
            </p:extLst>
          </p:nvPr>
        </p:nvGraphicFramePr>
        <p:xfrm>
          <a:off x="2127584" y="629079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56278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538246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스위치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를 누른 횟수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동작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9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sw_cnt</a:t>
                      </a:r>
                      <a:r>
                        <a:rPr lang="en-US" altLang="ko-KR" dirty="0"/>
                        <a:t> = 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CLCD</a:t>
                      </a:r>
                      <a:r>
                        <a:rPr lang="ko-KR" altLang="en-US" dirty="0"/>
                        <a:t>에 스톱워치를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28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번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sw_cnt</a:t>
                      </a:r>
                      <a:r>
                        <a:rPr lang="en-US" altLang="ko-KR" dirty="0"/>
                        <a:t> = 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스톱워치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61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번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sw_cnt</a:t>
                      </a:r>
                      <a:r>
                        <a:rPr lang="en-US" altLang="ko-KR" dirty="0"/>
                        <a:t> = 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스톱워치 중지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85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번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sw_cnt</a:t>
                      </a:r>
                      <a:r>
                        <a:rPr lang="en-US" altLang="ko-KR" dirty="0"/>
                        <a:t> = 4)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디지털 시계 모드로 복귀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3191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C1898B-7EBE-6B96-0AC1-197637801B2E}"/>
              </a:ext>
            </a:extLst>
          </p:cNvPr>
          <p:cNvSpPr txBox="1"/>
          <p:nvPr/>
        </p:nvSpPr>
        <p:spPr>
          <a:xfrm>
            <a:off x="4726255" y="259747"/>
            <a:ext cx="340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 </a:t>
            </a:r>
            <a:r>
              <a:rPr lang="en-US" altLang="ko-KR" b="1" dirty="0" err="1"/>
              <a:t>sw_cnt</a:t>
            </a:r>
            <a:r>
              <a:rPr lang="en-US" altLang="ko-KR" b="1" dirty="0"/>
              <a:t> = 0; //</a:t>
            </a:r>
            <a:r>
              <a:rPr lang="ko-KR" altLang="en-US" b="1" dirty="0"/>
              <a:t>초기값 </a:t>
            </a:r>
            <a:r>
              <a:rPr lang="en-US" altLang="ko-KR" b="1" dirty="0"/>
              <a:t>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71393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5770A0E-FCDD-5B31-0B37-DAB82496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63" y="1765407"/>
            <a:ext cx="4330116" cy="3327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0A3BCE-8AE2-0D85-58C1-D5B1D5B4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240" y="1982233"/>
            <a:ext cx="6666757" cy="2893533"/>
          </a:xfrm>
          <a:prstGeom prst="rect">
            <a:avLst/>
          </a:prstGeom>
        </p:spPr>
      </p:pic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E8ECA67-2489-4976-CE1D-E79A53965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936" y="3164412"/>
            <a:ext cx="3584440" cy="15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05B4B-A57B-9ABE-3650-592DB52A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A468B-9942-2CC6-4412-2FDFE5DC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전체 하드웨어 구성 및 설명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기본 디지털 시계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추가한 기능과 주요 코드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9252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02C6F-388E-7BC3-9556-99D2F35D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454" y="2713941"/>
            <a:ext cx="10679884" cy="1430118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154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52B3B-BF1B-903E-CD89-7F555A1E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전체 하드웨어 구성 및 설명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CD7D458-0C44-1AC9-9BC1-35E8B6577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715" y="1825623"/>
            <a:ext cx="56730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 스위치</a:t>
            </a:r>
            <a:r>
              <a:rPr lang="en-US" altLang="ko-KR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(1~7)</a:t>
            </a: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ATmega128</a:t>
            </a:r>
          </a:p>
          <a:p>
            <a:pPr marL="0" indent="0">
              <a:buNone/>
            </a:pPr>
            <a:endParaRPr lang="ko-KR" altLang="en-US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 액티브 </a:t>
            </a:r>
            <a:r>
              <a:rPr lang="ko-KR" altLang="en-US" sz="32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부저</a:t>
            </a:r>
            <a:endParaRPr lang="en-US" altLang="ko-KR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en-US" altLang="ko-KR" sz="32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CLCD</a:t>
            </a:r>
            <a:endParaRPr lang="ko-KR" altLang="en-US" sz="3200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B64C75-A9BE-F852-405B-F2F7BD8F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22" y="1377279"/>
            <a:ext cx="5431732" cy="52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2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11711-05A5-4589-44EB-755A4938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54" y="187056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기본 디지털 시계</a:t>
            </a:r>
          </a:p>
        </p:txBody>
      </p:sp>
      <p:pic>
        <p:nvPicPr>
          <p:cNvPr id="5" name="내용 개체 틀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BCCB9DB-907B-B6FA-79B0-D5812F86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3" y="2789326"/>
            <a:ext cx="4832686" cy="217307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5AFF76-ED1E-4918-250D-23218D41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8" y="1395173"/>
            <a:ext cx="6073879" cy="496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4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991F4-7618-9237-4FED-E0B70812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추가한 기능들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26BE4-8E7A-AE0A-3BE5-B5A9711B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4000" dirty="0"/>
              <a:t>요일 표시 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en-US" altLang="ko-KR" sz="4000" dirty="0"/>
              <a:t>AM/PM </a:t>
            </a:r>
            <a:r>
              <a:rPr lang="ko-KR" altLang="en-US" sz="4000" dirty="0"/>
              <a:t>표시  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ko-KR" altLang="en-US" sz="4000" dirty="0"/>
              <a:t>알람 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ko-KR" altLang="en-US" sz="4000" dirty="0"/>
              <a:t>시간 조정기능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ko-KR" altLang="en-US" sz="4000" dirty="0"/>
              <a:t>세계 표준시계 </a:t>
            </a:r>
            <a:endParaRPr lang="en-US" altLang="ko-KR" sz="4000" dirty="0"/>
          </a:p>
          <a:p>
            <a:pPr marL="514350" indent="-514350">
              <a:buAutoNum type="arabicPeriod"/>
            </a:pPr>
            <a:r>
              <a:rPr lang="ko-KR" altLang="en-US" sz="4000" dirty="0"/>
              <a:t>스톱워치 </a:t>
            </a:r>
            <a:endParaRPr lang="en-US" altLang="ko-KR" sz="4000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3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83D23-4833-F120-0658-4C3C8CCF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요일 표시 기능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9DC6CF4-75FF-A1E6-E5D9-0E2FDEDCB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182" y="1989310"/>
            <a:ext cx="5347593" cy="238666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18E264-F989-E577-2967-7E96F161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303" y="2433927"/>
            <a:ext cx="2620486" cy="31496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CABAEF-944D-54D7-3D10-E4DDCEAAE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644" y="4674592"/>
            <a:ext cx="5362368" cy="14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5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D4FB1-416C-9F25-7DF8-E60EE9F7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AM/PM </a:t>
            </a:r>
            <a:r>
              <a:rPr lang="ko-KR" altLang="en-US" dirty="0"/>
              <a:t>표시 기능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25E1A66-4B75-7758-4982-3B0FEC4EE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6214" y="1824912"/>
            <a:ext cx="5347292" cy="2413192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8CDAA1-BAD0-1957-284E-612E3A7E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94" y="1824912"/>
            <a:ext cx="5312837" cy="24131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429DF6-98DF-EC91-F2AF-8769F3C07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856" y="4588673"/>
            <a:ext cx="3506111" cy="4901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CB614-3067-B3DC-BD27-FD60C98E6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071" y="4588673"/>
            <a:ext cx="4333408" cy="4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9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E7A90-0679-E8B6-8E74-790CB892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알람 기능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B4D312-A81E-2746-E23D-6F526E3D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96" y="1900991"/>
            <a:ext cx="2191056" cy="2343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E68D62-8C1B-F892-194D-ECA2B0177ED6}"/>
              </a:ext>
            </a:extLst>
          </p:cNvPr>
          <p:cNvSpPr txBox="1"/>
          <p:nvPr/>
        </p:nvSpPr>
        <p:spPr>
          <a:xfrm>
            <a:off x="1991686" y="4454771"/>
            <a:ext cx="204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액티브 </a:t>
            </a:r>
            <a:r>
              <a:rPr lang="ko-KR" altLang="en-US" dirty="0" err="1"/>
              <a:t>부저</a:t>
            </a:r>
            <a:endParaRPr lang="en-US" altLang="ko-KR" dirty="0"/>
          </a:p>
          <a:p>
            <a:r>
              <a:rPr lang="en-US" altLang="ko-KR" dirty="0"/>
              <a:t>Active Buzzer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878489-8705-0FFE-95B4-5A7130C9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86" y="1538113"/>
            <a:ext cx="5638886" cy="36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B29177-48EC-137D-9C20-B44EDBCE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777" y="1817391"/>
            <a:ext cx="5346152" cy="1427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C8A7D-84B1-5137-3F4B-01D315413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777" y="1338117"/>
            <a:ext cx="1852150" cy="404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C0045-90BE-53FF-5716-BF02CED65FBE}"/>
              </a:ext>
            </a:extLst>
          </p:cNvPr>
          <p:cNvSpPr txBox="1"/>
          <p:nvPr/>
        </p:nvSpPr>
        <p:spPr>
          <a:xfrm>
            <a:off x="5499023" y="3349419"/>
            <a:ext cx="298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 </a:t>
            </a:r>
            <a:r>
              <a:rPr lang="ko-KR" altLang="en-US" dirty="0"/>
              <a:t>함수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58F069-6D11-07A6-CFE8-52E2FB88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777" y="813887"/>
            <a:ext cx="3399906" cy="4269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8EFACC-AA77-A6EA-6005-39000D67C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777" y="4373326"/>
            <a:ext cx="5346152" cy="13529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7AEEDE-DB0A-7126-9B75-E18345270853}"/>
              </a:ext>
            </a:extLst>
          </p:cNvPr>
          <p:cNvSpPr txBox="1"/>
          <p:nvPr/>
        </p:nvSpPr>
        <p:spPr>
          <a:xfrm>
            <a:off x="5089739" y="5800832"/>
            <a:ext cx="256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타이머</a:t>
            </a:r>
            <a:r>
              <a:rPr lang="en-US" altLang="ko-KR" dirty="0"/>
              <a:t>0</a:t>
            </a:r>
            <a:r>
              <a:rPr lang="ko-KR" altLang="en-US" dirty="0"/>
              <a:t>의 일부 코드</a:t>
            </a:r>
          </a:p>
        </p:txBody>
      </p:sp>
    </p:spTree>
    <p:extLst>
      <p:ext uri="{BB962C8B-B14F-4D97-AF65-F5344CB8AC3E}">
        <p14:creationId xmlns:p14="http://schemas.microsoft.com/office/powerpoint/2010/main" val="506676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Words>304</Words>
  <Application>Microsoft Office PowerPoint</Application>
  <PresentationFormat>와이드스크린</PresentationFormat>
  <Paragraphs>78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     디지털 시계   중간 프로젝트 </vt:lpstr>
      <vt:lpstr>목 차</vt:lpstr>
      <vt:lpstr>전체 하드웨어 구성 및 설명 </vt:lpstr>
      <vt:lpstr>기본 디지털 시계</vt:lpstr>
      <vt:lpstr>추가한 기능들 </vt:lpstr>
      <vt:lpstr>요일 표시 기능 </vt:lpstr>
      <vt:lpstr>AM/PM 표시 기능 </vt:lpstr>
      <vt:lpstr>알람 기능 </vt:lpstr>
      <vt:lpstr>PowerPoint 프레젠테이션</vt:lpstr>
      <vt:lpstr>PowerPoint 프레젠테이션</vt:lpstr>
      <vt:lpstr>시간 조정 기능</vt:lpstr>
      <vt:lpstr>PowerPoint 프레젠테이션</vt:lpstr>
      <vt:lpstr>세계 표준시계 모드</vt:lpstr>
      <vt:lpstr>PowerPoint 프레젠테이션</vt:lpstr>
      <vt:lpstr>스톱워치 기능</vt:lpstr>
      <vt:lpstr>PowerPoint 프레젠테이션</vt:lpstr>
      <vt:lpstr>PowerPoint 프레젠테이션</vt:lpstr>
      <vt:lpstr>PowerPoint 프레젠테이션</vt:lpstr>
      <vt:lpstr>PowerPoint 프레젠테이션</vt:lpstr>
      <vt:lpstr>감사합니다.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2103</dc:creator>
  <cp:lastModifiedBy>장 진우</cp:lastModifiedBy>
  <cp:revision>13</cp:revision>
  <dcterms:created xsi:type="dcterms:W3CDTF">2022-10-27T13:33:49Z</dcterms:created>
  <dcterms:modified xsi:type="dcterms:W3CDTF">2024-10-21T05:07:36Z</dcterms:modified>
</cp:coreProperties>
</file>